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6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3737"/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01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1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5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4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55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63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82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18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68" y="296214"/>
            <a:ext cx="12050332" cy="940158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Translate to English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13708" y="2203617"/>
            <a:ext cx="10127673" cy="465438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 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Il voulait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  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Il veut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9350" indent="-1143000">
              <a:buAutoNum type="arabicPeriod" startAt="3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Il n’a pas vu</a:t>
            </a:r>
          </a:p>
          <a:p>
            <a:pPr marL="1149350" indent="-1143000">
              <a:buAutoNum type="arabicPeriod" startAt="3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9350" indent="-1143000">
              <a:buAutoNum type="arabicPeriod" startAt="3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Il est allé</a:t>
            </a:r>
          </a:p>
          <a:p>
            <a:pPr marL="1149350" indent="-1143000">
              <a:buAutoNum type="arabicPeriod" startAt="3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9350" indent="-1143000">
              <a:buAutoNum type="arabicPeriod" startAt="3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Il marchait au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MacDo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quand il a trébuché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5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68" y="296214"/>
            <a:ext cx="12050332" cy="940158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Translate to English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13708" y="2203617"/>
            <a:ext cx="10127673" cy="465438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 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wanted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  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wants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9350" indent="-1143000">
              <a:buAutoNum type="arabicPeriod" startAt="3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didn’t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see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9350" indent="-1143000">
              <a:buAutoNum type="arabicPeriod" startAt="3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9350" indent="-1143000">
              <a:buAutoNum type="arabicPeriod" startAt="3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went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9350" indent="-1143000">
              <a:buAutoNum type="arabicPeriod" startAt="3"/>
            </a:pP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9350" indent="-1143000">
              <a:buAutoNum type="arabicPeriod" startAt="3"/>
            </a:pP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was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walking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 McDonald’s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when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</a:t>
            </a:r>
            <a:r>
              <a:rPr lang="fr-FR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tripped</a:t>
            </a:r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50"/>
            <a:endParaRPr lang="fr-FR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59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18274</TotalTime>
  <Words>48</Words>
  <Application>Microsoft Office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Century Schoolbook</vt:lpstr>
      <vt:lpstr>Corbel</vt:lpstr>
      <vt:lpstr>Feathered</vt:lpstr>
      <vt:lpstr>LA CLOCHETTE Translate to English</vt:lpstr>
      <vt:lpstr>LA CLOCHETTE Translate to English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35</cp:revision>
  <dcterms:created xsi:type="dcterms:W3CDTF">2016-09-29T12:30:23Z</dcterms:created>
  <dcterms:modified xsi:type="dcterms:W3CDTF">2016-11-03T12:27:39Z</dcterms:modified>
</cp:coreProperties>
</file>